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983" r:id="rId5"/>
  </p:sldMasterIdLst>
  <p:notesMasterIdLst>
    <p:notesMasterId r:id="rId52"/>
  </p:notesMasterIdLst>
  <p:handoutMasterIdLst>
    <p:handoutMasterId r:id="rId53"/>
  </p:handoutMasterIdLst>
  <p:sldIdLst>
    <p:sldId id="327" r:id="rId6"/>
    <p:sldId id="330" r:id="rId7"/>
    <p:sldId id="331"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33" r:id="rId28"/>
    <p:sldId id="334" r:id="rId29"/>
    <p:sldId id="309" r:id="rId30"/>
    <p:sldId id="310" r:id="rId31"/>
    <p:sldId id="311" r:id="rId32"/>
    <p:sldId id="312" r:id="rId33"/>
    <p:sldId id="314" r:id="rId34"/>
    <p:sldId id="335" r:id="rId35"/>
    <p:sldId id="315" r:id="rId36"/>
    <p:sldId id="316" r:id="rId37"/>
    <p:sldId id="336"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79" autoAdjust="0"/>
    <p:restoredTop sz="85169"/>
  </p:normalViewPr>
  <p:slideViewPr>
    <p:cSldViewPr snapToGrid="0" snapToObjects="1">
      <p:cViewPr varScale="1">
        <p:scale>
          <a:sx n="73" d="100"/>
          <a:sy n="73" d="100"/>
        </p:scale>
        <p:origin x="1301"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8/21/2022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34.png>
</file>

<file path=ppt/media/image35.png>
</file>

<file path=ppt/media/image36.png>
</file>

<file path=ppt/media/image37.jpeg>
</file>

<file path=ppt/media/image38.png>
</file>

<file path=ppt/media/image39.png>
</file>

<file path=ppt/media/image4.png>
</file>

<file path=ppt/media/image40.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61BEF0D-F0BB-DE4B-95CE-6DB70DBA9567}" type="datetimeFigureOut">
              <a:rPr lang="en-US" smtClean="0"/>
              <a:pPr/>
              <a:t>8/21/2022</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40516272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8/21/2022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5782775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5E4E5C39-FE1E-4048-9E78-68F07A4195FB}" type="datetimeFigureOut">
              <a:rPr lang="en-US" smtClean="0"/>
              <a:t>8/21/2022</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9713998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4E5C39-FE1E-4048-9E78-68F07A4195FB}" type="datetimeFigureOut">
              <a:rPr lang="en-US" smtClean="0"/>
              <a:t>8/21/2022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069586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4E5C39-FE1E-4048-9E78-68F07A4195FB}" type="datetimeFigureOut">
              <a:rPr lang="en-US" smtClean="0"/>
              <a:t>8/21/2022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69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4E5C39-FE1E-4048-9E78-68F07A4195FB}" type="datetimeFigureOut">
              <a:rPr lang="en-US" smtClean="0"/>
              <a:t>8/21/2022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8916456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4E5C39-FE1E-4048-9E78-68F07A4195FB}" type="datetimeFigureOut">
              <a:rPr lang="en-US" smtClean="0"/>
              <a:t>8/21/2022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9950906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8/21/2022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8003608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E4E5C39-FE1E-4048-9E78-68F07A4195FB}" type="datetimeFigureOut">
              <a:rPr lang="en-US" smtClean="0"/>
              <a:t>8/21/2022</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0268578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E59FD0C-5451-4CA0-86AF-E70AE3279989}" type="datetimeFigureOut">
              <a:rPr lang="en-US" smtClean="0"/>
              <a:t>8/21/2022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2963695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0E59FD0C-5451-4CA0-86AF-E70AE3279989}" type="datetimeFigureOut">
              <a:rPr lang="en-US" smtClean="0"/>
              <a:t>8/21/2022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8169603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0E59FD0C-5451-4CA0-86AF-E70AE3279989}" type="datetimeFigureOut">
              <a:rPr lang="en-US" smtClean="0"/>
              <a:t>8/21/2022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A190C97C-0095-2443-AC12-FA4CBA4ACD4D}" type="slidenum">
              <a:rPr lang="en-US" smtClean="0"/>
              <a:pPr/>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754528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0E59FD0C-5451-4CA0-86AF-E70AE3279989}" type="datetimeFigureOut">
              <a:rPr lang="en-US" smtClean="0"/>
              <a:t>8/21/2022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148329615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E59FD0C-5451-4CA0-86AF-E70AE3279989}" type="datetimeFigureOut">
              <a:rPr lang="en-US" smtClean="0"/>
              <a:t>8/21/2022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37440584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E59FD0C-5451-4CA0-86AF-E70AE3279989}" type="datetimeFigureOut">
              <a:rPr lang="en-US" smtClean="0"/>
              <a:t>8/21/2022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190C97C-0095-2443-AC12-FA4CBA4ACD4D}" type="slidenum">
              <a:rPr lang="en-US" smtClean="0"/>
              <a:pPr/>
              <a:t>‹#›</a:t>
            </a:fld>
            <a:endParaRPr lang="en-US"/>
          </a:p>
        </p:txBody>
      </p:sp>
    </p:spTree>
    <p:extLst>
      <p:ext uri="{BB962C8B-B14F-4D97-AF65-F5344CB8AC3E}">
        <p14:creationId xmlns:p14="http://schemas.microsoft.com/office/powerpoint/2010/main" val="419773771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4E5C39-FE1E-4048-9E78-68F07A4195FB}" type="datetimeFigureOut">
              <a:rPr lang="en-US" smtClean="0"/>
              <a:t>8/21/2022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863517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5E4E5C39-FE1E-4048-9E78-68F07A4195FB}" type="datetimeFigureOut">
              <a:rPr lang="en-US" smtClean="0"/>
              <a:t>8/21/2022</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050710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639421944"/>
      </p:ext>
    </p:extLst>
  </p:cSld>
  <p:clrMapOvr>
    <a:masterClrMapping/>
  </p:clrMapOvr>
  <p:transitio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60418254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2733884805"/>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8/21/2022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theme" Target="../theme/theme2.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8/21/2022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456174645"/>
      </p:ext>
    </p:extLst>
  </p:cSld>
  <p:clrMap bg1="lt1" tx1="dk1" bg2="lt2" tx2="dk2" accent1="accent1" accent2="accent2" accent3="accent3" accent4="accent4" accent5="accent5" accent6="accent6" hlink="hlink" folHlink="folHlink"/>
  <p:sldLayoutIdLst>
    <p:sldLayoutId id="2147483984" r:id="rId1"/>
    <p:sldLayoutId id="2147483985" r:id="rId2"/>
    <p:sldLayoutId id="2147483986" r:id="rId3"/>
    <p:sldLayoutId id="2147483987" r:id="rId4"/>
    <p:sldLayoutId id="2147483988" r:id="rId5"/>
    <p:sldLayoutId id="2147483989" r:id="rId6"/>
    <p:sldLayoutId id="2147483990" r:id="rId7"/>
    <p:sldLayoutId id="2147483991" r:id="rId8"/>
    <p:sldLayoutId id="2147483992" r:id="rId9"/>
    <p:sldLayoutId id="2147483993" r:id="rId10"/>
    <p:sldLayoutId id="2147483994" r:id="rId11"/>
    <p:sldLayoutId id="2147483995" r:id="rId12"/>
    <p:sldLayoutId id="2147483996" r:id="rId13"/>
    <p:sldLayoutId id="2147483997" r:id="rId14"/>
    <p:sldLayoutId id="2147483998" r:id="rId15"/>
    <p:sldLayoutId id="2147483999" r:id="rId16"/>
    <p:sldLayoutId id="2147484000" r:id="rId17"/>
    <p:sldLayoutId id="2147484001" r:id="rId18"/>
    <p:sldLayoutId id="2147484002" r:id="rId19"/>
    <p:sldLayoutId id="2147483756" r:id="rId20"/>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alvinseb5/Data-Science-Project-SpaceX/blob/main/Data%20Wrangling.ipynb" TargetMode="External"/><Relationship Id="rId2" Type="http://schemas.openxmlformats.org/officeDocument/2006/relationships/image" Target="../media/image5.png"/><Relationship Id="rId1" Type="http://schemas.openxmlformats.org/officeDocument/2006/relationships/slideLayout" Target="../slideLayouts/slideLayout3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alvinseb5/Data-Science-Project-SpaceX/blob/main/EDA%20with%20Data%20Visualization.ipynb" TargetMode="External"/><Relationship Id="rId2" Type="http://schemas.openxmlformats.org/officeDocument/2006/relationships/image" Target="../media/image5.png"/><Relationship Id="rId1" Type="http://schemas.openxmlformats.org/officeDocument/2006/relationships/slideLayout" Target="../slideLayouts/slideLayout32.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lvinseb5/Data-Science-Project-SpaceX/blob/main/EDA%20with%20SQL.ipynb" TargetMode="External"/><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alvinseb5/Data-Science-Project-SpaceX/blob/main/app.py" TargetMode="External"/><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lvinseb5/Data-Science-Project-SpaceX/blob/main/Machine%20Learning%20Prediction.ipynb" TargetMode="External"/><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2.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2.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2.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2.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lvinseb5/Data-Science-Project-SpaceX/blob/main/Data%20Collection%20API.ipynb" TargetMode="External"/><Relationship Id="rId2" Type="http://schemas.openxmlformats.org/officeDocument/2006/relationships/image" Target="../media/image5.png"/><Relationship Id="rId1" Type="http://schemas.openxmlformats.org/officeDocument/2006/relationships/slideLayout" Target="../slideLayouts/slideLayout3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alvinseb5/Data-Science-Project-SpaceX/blob/main/Data%20Collection%20with%20Web%20Scraping.ipynb" TargetMode="External"/><Relationship Id="rId2" Type="http://schemas.openxmlformats.org/officeDocument/2006/relationships/image" Target="../media/image5.png"/><Relationship Id="rId1" Type="http://schemas.openxmlformats.org/officeDocument/2006/relationships/slideLayout" Target="../slideLayouts/slideLayout3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Alvin Sebastian</a:t>
            </a:r>
          </a:p>
          <a:p>
            <a:r>
              <a:rPr lang="en-US" dirty="0">
                <a:solidFill>
                  <a:schemeClr val="bg2"/>
                </a:solidFill>
                <a:latin typeface="Abadi" panose="020B0604020104020204" pitchFamily="34" charset="0"/>
                <a:ea typeface="SF Pro" pitchFamily="2" charset="0"/>
                <a:cs typeface="SF Pro" pitchFamily="2" charset="0"/>
              </a:rPr>
              <a:t>21</a:t>
            </a:r>
            <a:r>
              <a:rPr lang="en-US" baseline="30000" dirty="0">
                <a:solidFill>
                  <a:schemeClr val="bg2"/>
                </a:solidFill>
                <a:latin typeface="Abadi" panose="020B0604020104020204" pitchFamily="34" charset="0"/>
                <a:ea typeface="SF Pro" pitchFamily="2" charset="0"/>
                <a:cs typeface="SF Pro" pitchFamily="2" charset="0"/>
              </a:rPr>
              <a:t>st</a:t>
            </a:r>
            <a:r>
              <a:rPr lang="en-US" dirty="0">
                <a:solidFill>
                  <a:schemeClr val="bg2"/>
                </a:solidFill>
                <a:latin typeface="Abadi" panose="020B0604020104020204" pitchFamily="34" charset="0"/>
                <a:ea typeface="SF Pro" pitchFamily="2" charset="0"/>
                <a:cs typeface="SF Pro" pitchFamily="2" charset="0"/>
              </a:rPr>
              <a:t> August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normAutofit/>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61163" y="1485900"/>
            <a:ext cx="5430837" cy="4740275"/>
          </a:xfrm>
          <a:prstGeom prst="rect">
            <a:avLst/>
          </a:prstGeom>
        </p:spPr>
        <p:txBody>
          <a:bodyPr>
            <a:normAutofit/>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https://github.com/alvinseb5/Data-Science-Project-SpaceX/blob/main/Data%20Wrangling.ipynb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normAutofit/>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9090" y="1494848"/>
            <a:ext cx="4987925" cy="4932363"/>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https://github.com/alvinseb5/Data-Science-Project-SpaceX/blob/main/EDA%20with%20Data%20Visualization.ipynb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normAutofit/>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97000"/>
            <a:ext cx="9745663" cy="476091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hlinkClick r:id="rId3"/>
              </a:rPr>
              <a:t>https://github.com/alvinseb5/Data-Science-Project-SpaceX/blob/main/EDA%20with%20SQL.ipynb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normAutofit/>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62648"/>
            <a:ext cx="10515600" cy="471963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normAutofit/>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84350"/>
            <a:ext cx="9745663" cy="328930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https://github.com/alvinseb5/Data-Science-Project-SpaceX/blob/main/app.py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normAutofit/>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https://github.com/alvinseb5/Data-Science-Project-SpaceX/blob/main/Machine%20Learning%20Prediction.ipynb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normAutofit/>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normAutofit/>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598613" y="2057400"/>
            <a:ext cx="10593387" cy="9667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7" y="1820809"/>
            <a:ext cx="4008438" cy="4394200"/>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normAutofit/>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6027" y="2059152"/>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normAutofit/>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503363" y="2057400"/>
            <a:ext cx="10688637"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04384" y="1979175"/>
            <a:ext cx="4008438" cy="4394200"/>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7765" y="1782763"/>
            <a:ext cx="4008438" cy="4394200"/>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normAutofit/>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2140" y="1825625"/>
            <a:ext cx="10223500" cy="412273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normAutofit/>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15115"/>
            <a:ext cx="974566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733012" y="355997"/>
            <a:ext cx="4795429"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35421" y="2442546"/>
            <a:ext cx="3505200" cy="3786188"/>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6745" y="1782763"/>
            <a:ext cx="4008438" cy="4394200"/>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86738" y="1782763"/>
            <a:ext cx="4005262" cy="4394200"/>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86738" y="1782763"/>
            <a:ext cx="4005262" cy="4394200"/>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2233229"/>
            <a:ext cx="3427413" cy="3908425"/>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normAutofit/>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20110" y="1811940"/>
            <a:ext cx="974566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86738" y="1782763"/>
            <a:ext cx="4005262" cy="4394200"/>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normAutofit/>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758950"/>
            <a:ext cx="10515600" cy="4718050"/>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normAutofit/>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925294" y="1547325"/>
            <a:ext cx="10688637" cy="4772025"/>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normAutofit/>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1193873" y="1582793"/>
            <a:ext cx="10091738" cy="506571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517763" y="615409"/>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normAutofit/>
          </a:bodyPr>
          <a:lstStyle/>
          <a:p>
            <a:fld id="{5075537C-CA84-1446-933C-8E9D027F9201}" type="slidenum">
              <a:rPr lang="en-US" smtClean="0"/>
              <a:t>39</a:t>
            </a:fld>
            <a:endParaRPr lang="en-US"/>
          </a:p>
        </p:txBody>
      </p:sp>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2"/>
          <a:stretch>
            <a:fillRect/>
          </a:stretch>
        </p:blipFill>
        <p:spPr>
          <a:xfrm>
            <a:off x="684286" y="1856005"/>
            <a:ext cx="10687050" cy="4772025"/>
          </a:xfrm>
          <a:prstGeom prst="rect">
            <a:avLst/>
          </a:prstGeom>
        </p:spPr>
      </p:pic>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1306956"/>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1996965" y="1916113"/>
            <a:ext cx="7791450" cy="4440237"/>
          </a:xfrm>
          <a:prstGeom prst="rect">
            <a:avLst/>
          </a:prstGeom>
        </p:spPr>
      </p:pic>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140122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201" y="1068356"/>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693683" y="2190750"/>
            <a:ext cx="10515600" cy="378618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68D8986-45AC-4FB5-96E8-C45F9603EB5E}"/>
              </a:ext>
            </a:extLst>
          </p:cNvPr>
          <p:cNvSpPr txBox="1">
            <a:spLocks/>
          </p:cNvSpPr>
          <p:nvPr/>
        </p:nvSpPr>
        <p:spPr>
          <a:xfrm>
            <a:off x="935421" y="239980"/>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254242" y="1418535"/>
            <a:ext cx="6002337" cy="164465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normAutofit/>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451945" y="1880339"/>
            <a:ext cx="57912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normAutofit/>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557048" y="1716745"/>
            <a:ext cx="10515600" cy="4519612"/>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normAutofit/>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normAutofit/>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normAutofit/>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0355"/>
            <a:ext cx="10218738" cy="4773613"/>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normAutofit/>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1726652"/>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https://github.com/alvinseb5/Data-Science-Project-SpaceX/blob/main/Data%20Collection%20API.ipynb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normAutofit/>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1476375"/>
            <a:ext cx="4656138" cy="4691063"/>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https://github.com/alvinseb5/Data-Science-Project-SpaceX/blob/main/Data%20Collection%20with%20Web%20Scraping.ipynb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1348</TotalTime>
  <Words>1791</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46</vt:i4>
      </vt:variant>
    </vt:vector>
  </HeadingPairs>
  <TitlesOfParts>
    <vt:vector size="55" baseType="lpstr">
      <vt:lpstr>Abadi</vt:lpstr>
      <vt:lpstr>Arial</vt:lpstr>
      <vt:lpstr>Calibri</vt:lpstr>
      <vt:lpstr>Calibri Light</vt:lpstr>
      <vt:lpstr>Century Gothic</vt:lpstr>
      <vt:lpstr>IBM Plex Mono SemiBold</vt:lpstr>
      <vt:lpstr>IBM Plex Mono Text</vt:lpstr>
      <vt:lpstr>Custom Design</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Alvin Sebastian</cp:lastModifiedBy>
  <cp:revision>204</cp:revision>
  <dcterms:created xsi:type="dcterms:W3CDTF">2021-04-29T18:58:34Z</dcterms:created>
  <dcterms:modified xsi:type="dcterms:W3CDTF">2022-08-21T14:17:28Z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